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7" r:id="rId1"/>
  </p:sldMasterIdLst>
  <p:sldIdLst>
    <p:sldId id="256" r:id="rId2"/>
    <p:sldId id="277" r:id="rId3"/>
    <p:sldId id="260" r:id="rId4"/>
    <p:sldId id="261" r:id="rId5"/>
    <p:sldId id="265" r:id="rId6"/>
    <p:sldId id="278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8"/>
            <a:ext cx="7799387" cy="320119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5677" dirty="0" smtClean="0">
                <a:solidFill>
                  <a:srgbClr val="000000"/>
                </a:solidFill>
              </a:rPr>
              <a:t>ESPACES </a:t>
            </a:r>
          </a:p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Unit</a:t>
            </a:r>
            <a:r>
              <a:rPr lang="en-US" sz="5677" dirty="0" err="1" smtClean="0">
                <a:solidFill>
                  <a:srgbClr val="000000"/>
                </a:solidFill>
              </a:rPr>
              <a:t>é</a:t>
            </a:r>
            <a:r>
              <a:rPr lang="en-US" sz="5677" dirty="0" smtClean="0">
                <a:solidFill>
                  <a:srgbClr val="000000"/>
                </a:solidFill>
              </a:rPr>
              <a:t> 7A</a:t>
            </a:r>
            <a:endParaRPr lang="en-US" sz="5677" dirty="0" smtClean="0">
              <a:solidFill>
                <a:srgbClr val="000000"/>
              </a:solidFill>
            </a:endParaRPr>
          </a:p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Partons</a:t>
            </a:r>
            <a:r>
              <a:rPr lang="en-US" sz="5677" dirty="0" smtClean="0">
                <a:solidFill>
                  <a:srgbClr val="000000"/>
                </a:solidFill>
              </a:rPr>
              <a:t> en voyage</a:t>
            </a:r>
          </a:p>
          <a:p>
            <a:pPr algn="ctr"/>
            <a:r>
              <a:rPr lang="en-US" sz="3600" i="1" dirty="0" err="1" smtClean="0">
                <a:solidFill>
                  <a:srgbClr val="000000"/>
                </a:solidFill>
              </a:rPr>
              <a:t>Découvrons</a:t>
            </a:r>
            <a:r>
              <a:rPr lang="en-US" sz="3600" i="1" dirty="0" smtClean="0">
                <a:solidFill>
                  <a:srgbClr val="000000"/>
                </a:solidFill>
              </a:rPr>
              <a:t> </a:t>
            </a:r>
            <a:r>
              <a:rPr lang="en-US" sz="3600" b="1" i="1" dirty="0" smtClean="0">
                <a:solidFill>
                  <a:srgbClr val="000000"/>
                </a:solidFill>
              </a:rPr>
              <a:t>La Provence</a:t>
            </a:r>
            <a:r>
              <a:rPr lang="en-US" sz="5677" b="1" dirty="0" smtClean="0">
                <a:solidFill>
                  <a:srgbClr val="000000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8481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l’océan</a:t>
            </a:r>
            <a:r>
              <a:rPr lang="en-US" sz="2800" dirty="0" smtClean="0"/>
              <a:t>, la </a:t>
            </a:r>
            <a:r>
              <a:rPr lang="en-US" sz="2800" dirty="0" err="1" smtClean="0"/>
              <a:t>mer</a:t>
            </a:r>
            <a:r>
              <a:rPr lang="en-US" sz="2800" dirty="0" smtClean="0"/>
              <a:t>, la </a:t>
            </a:r>
            <a:r>
              <a:rPr lang="en-US" sz="2800" dirty="0" err="1" smtClean="0"/>
              <a:t>plage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8795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</a:t>
            </a:r>
            <a:r>
              <a:rPr lang="en-US" sz="3200" i="1" dirty="0" err="1" smtClean="0"/>
              <a:t>Méditerranée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DownloadedFile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001" y="2675964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lac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7514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lac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d’Annecy</a:t>
            </a:r>
            <a:r>
              <a:rPr lang="en-US" sz="3200" i="1" dirty="0" smtClean="0"/>
              <a:t> . </a:t>
            </a:r>
            <a:endParaRPr lang="en-US" sz="3200" i="1" dirty="0"/>
          </a:p>
        </p:txBody>
      </p:sp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75" y="2808018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5536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étang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1178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Dombes</a:t>
            </a:r>
            <a:r>
              <a:rPr lang="en-US" sz="3200" i="1" dirty="0" smtClean="0"/>
              <a:t> . </a:t>
            </a:r>
            <a:endParaRPr lang="en-US" sz="3200" i="1" dirty="0"/>
          </a:p>
        </p:txBody>
      </p:sp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189" y="2724030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8" y="2808018"/>
            <a:ext cx="30130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chute </a:t>
            </a:r>
            <a:r>
              <a:rPr lang="en-US" sz="2800" dirty="0" err="1" smtClean="0"/>
              <a:t>d</a:t>
            </a:r>
            <a:r>
              <a:rPr lang="en-US" sz="2800" dirty="0" err="1" smtClean="0"/>
              <a:t>’eau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51208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cascade en Provence . </a:t>
            </a:r>
            <a:endParaRPr lang="en-US" sz="3200" i="1" dirty="0"/>
          </a:p>
        </p:txBody>
      </p:sp>
      <p:pic>
        <p:nvPicPr>
          <p:cNvPr id="6" name="Picture 5" descr="DownloadedFile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174" y="2566988"/>
            <a:ext cx="3952745" cy="2620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route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112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route </a:t>
            </a:r>
            <a:r>
              <a:rPr lang="en-US" sz="3200" i="1" dirty="0" err="1" smtClean="0"/>
              <a:t>près</a:t>
            </a:r>
            <a:r>
              <a:rPr lang="en-US" sz="3200" i="1" dirty="0" smtClean="0"/>
              <a:t> de </a:t>
            </a:r>
            <a:r>
              <a:rPr lang="en-US" sz="3200" i="1" dirty="0" err="1" smtClean="0"/>
              <a:t>Nices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  <p:pic>
        <p:nvPicPr>
          <p:cNvPr id="6" name="Picture 5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2770188"/>
            <a:ext cx="35052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fleuve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Rhône.</a:t>
            </a:r>
            <a:endParaRPr lang="en-US" sz="3200" i="1" dirty="0"/>
          </a:p>
        </p:txBody>
      </p:sp>
      <p:pic>
        <p:nvPicPr>
          <p:cNvPr id="6" name="Picture 5" descr="DownloadedFile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933" y="2808018"/>
            <a:ext cx="3655242" cy="2991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fleuve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Rhône.</a:t>
            </a:r>
            <a:endParaRPr lang="en-US" sz="3200" i="1" dirty="0"/>
          </a:p>
        </p:txBody>
      </p:sp>
      <p:pic>
        <p:nvPicPr>
          <p:cNvPr id="7" name="Picture 6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2" y="2675964"/>
            <a:ext cx="2675261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rivière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250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rivière</a:t>
            </a:r>
            <a:r>
              <a:rPr lang="en-US" sz="3200" i="1" dirty="0" smtClean="0"/>
              <a:t> en Provence.</a:t>
            </a:r>
            <a:endParaRPr lang="en-US" sz="3200" i="1" dirty="0"/>
          </a:p>
        </p:txBody>
      </p:sp>
      <p:pic>
        <p:nvPicPr>
          <p:cNvPr id="6" name="Picture 5" descr="DownloadedFile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014" y="2808018"/>
            <a:ext cx="3576220" cy="2379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Où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est</a:t>
            </a:r>
            <a:r>
              <a:rPr lang="en-US" sz="3600" dirty="0" smtClean="0">
                <a:solidFill>
                  <a:schemeClr val="tx1"/>
                </a:solidFill>
              </a:rPr>
              <a:t> La Provence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Voilà</a:t>
            </a:r>
            <a:r>
              <a:rPr lang="en-US" sz="2800" dirty="0" smtClean="0"/>
              <a:t> la Provence </a:t>
            </a:r>
          </a:p>
          <a:p>
            <a:endParaRPr lang="en-US" sz="2800" dirty="0" smtClean="0"/>
          </a:p>
        </p:txBody>
      </p:sp>
      <p:pic>
        <p:nvPicPr>
          <p:cNvPr id="7" name="Picture 6" descr="images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782" y="2808018"/>
            <a:ext cx="2806700" cy="28956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83782" y="4874009"/>
            <a:ext cx="1999721" cy="519559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9" descr="provence-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052" y="4157815"/>
            <a:ext cx="2230884" cy="1902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visitez</a:t>
            </a:r>
            <a:r>
              <a:rPr lang="en-US" sz="2800" dirty="0" smtClean="0"/>
              <a:t> la Provence avec </a:t>
            </a:r>
            <a:r>
              <a:rPr lang="en-US" sz="2800" dirty="0" err="1" smtClean="0"/>
              <a:t>vos</a:t>
            </a:r>
            <a:r>
              <a:rPr lang="en-US" sz="2800" dirty="0" smtClean="0"/>
              <a:t> </a:t>
            </a:r>
            <a:r>
              <a:rPr lang="en-US" sz="2800" dirty="0" err="1" smtClean="0"/>
              <a:t>amis</a:t>
            </a:r>
            <a:r>
              <a:rPr lang="en-US" sz="2800" dirty="0" smtClean="0"/>
              <a:t> et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êtes</a:t>
            </a:r>
            <a:r>
              <a:rPr lang="en-US" sz="2800" dirty="0" smtClean="0"/>
              <a:t> </a:t>
            </a:r>
            <a:r>
              <a:rPr lang="en-US" sz="2800" dirty="0" err="1" smtClean="0"/>
              <a:t>très</a:t>
            </a:r>
            <a:r>
              <a:rPr lang="en-US" sz="2800" dirty="0" smtClean="0"/>
              <a:t> </a:t>
            </a:r>
            <a:r>
              <a:rPr lang="en-US" sz="2800" dirty="0" err="1" smtClean="0"/>
              <a:t>curieux/curieuses</a:t>
            </a:r>
            <a:r>
              <a:rPr lang="en-US" sz="2800" dirty="0" smtClean="0"/>
              <a:t> de </a:t>
            </a:r>
            <a:r>
              <a:rPr lang="en-US" sz="2800" dirty="0" err="1" smtClean="0"/>
              <a:t>découvrir</a:t>
            </a:r>
            <a:r>
              <a:rPr lang="en-US" sz="2800" dirty="0" smtClean="0"/>
              <a:t> </a:t>
            </a:r>
            <a:r>
              <a:rPr lang="en-US" sz="2800" dirty="0" err="1" smtClean="0"/>
              <a:t>cette</a:t>
            </a:r>
            <a:r>
              <a:rPr lang="en-US" sz="2800" dirty="0" smtClean="0"/>
              <a:t> </a:t>
            </a:r>
            <a:r>
              <a:rPr lang="en-US" sz="2800" dirty="0" err="1" smtClean="0"/>
              <a:t>région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demandez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votre</a:t>
            </a:r>
            <a:r>
              <a:rPr lang="en-US" sz="2800" dirty="0" smtClean="0"/>
              <a:t> </a:t>
            </a:r>
            <a:r>
              <a:rPr lang="en-US" sz="2800" dirty="0" err="1" smtClean="0"/>
              <a:t>ami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tour de </a:t>
            </a:r>
            <a:r>
              <a:rPr lang="en-US" sz="2800" dirty="0" err="1" smtClean="0"/>
              <a:t>rôle</a:t>
            </a:r>
            <a:r>
              <a:rPr lang="en-US" sz="2800" dirty="0" smtClean="0"/>
              <a:t>, </a:t>
            </a:r>
            <a:r>
              <a:rPr lang="en-US" sz="2800" dirty="0" err="1" smtClean="0"/>
              <a:t>dites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Allons-y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la </a:t>
            </a:r>
            <a:r>
              <a:rPr lang="en-US" sz="2800" dirty="0" err="1" smtClean="0"/>
              <a:t>campagne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303" y="2675963"/>
            <a:ext cx="3526585" cy="277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2001" y="5480218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8" name="Picture 7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699" y="2667584"/>
            <a:ext cx="6630905" cy="2520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pont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6676" y="5187830"/>
            <a:ext cx="36350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pont</a:t>
            </a:r>
            <a:r>
              <a:rPr lang="en-US" sz="3200" i="1" dirty="0" smtClean="0"/>
              <a:t> du </a:t>
            </a:r>
            <a:r>
              <a:rPr lang="en-US" sz="3200" i="1" dirty="0" err="1" smtClean="0"/>
              <a:t>Gard</a:t>
            </a:r>
            <a:endParaRPr lang="en-US" sz="3200" i="1" dirty="0"/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2485835"/>
            <a:ext cx="3534314" cy="23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île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69642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l’île</a:t>
            </a:r>
            <a:r>
              <a:rPr lang="en-US" sz="3200" i="1" dirty="0" smtClean="0"/>
              <a:t> de “Monte Cristo” le château </a:t>
            </a:r>
            <a:r>
              <a:rPr lang="en-US" sz="3200" i="1" dirty="0" err="1" smtClean="0"/>
              <a:t>d’If</a:t>
            </a:r>
            <a:r>
              <a:rPr lang="en-US" sz="3200" i="1" dirty="0" smtClean="0"/>
              <a:t> </a:t>
            </a:r>
            <a:endParaRPr lang="en-US" sz="3200" i="1" dirty="0"/>
          </a:p>
        </p:txBody>
      </p:sp>
      <p:pic>
        <p:nvPicPr>
          <p:cNvPr id="6" name="Picture 5" descr="Chateau-dI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724" y="2502348"/>
            <a:ext cx="4032255" cy="268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7 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montagne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3599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Pyrénnées</a:t>
            </a:r>
            <a:endParaRPr lang="en-US" sz="3200" i="1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574" y="2568575"/>
            <a:ext cx="3687453" cy="2765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121</TotalTime>
  <Words>307</Words>
  <Application>Microsoft Macintosh PowerPoint</Application>
  <PresentationFormat>On-screen Show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Codex</vt:lpstr>
      <vt:lpstr>Unité 7 A  </vt:lpstr>
      <vt:lpstr>Unité 7 A </vt:lpstr>
      <vt:lpstr>Unité 3 </vt:lpstr>
      <vt:lpstr>Unité 3 </vt:lpstr>
      <vt:lpstr>Unité 7 A  </vt:lpstr>
      <vt:lpstr>Unité 7 A </vt:lpstr>
      <vt:lpstr>Unité 7 A </vt:lpstr>
      <vt:lpstr>Unité 7 A </vt:lpstr>
      <vt:lpstr>Unité 7 A </vt:lpstr>
      <vt:lpstr>Unité 7 A </vt:lpstr>
      <vt:lpstr>Unité 7 A </vt:lpstr>
      <vt:lpstr>Unité 7 A </vt:lpstr>
      <vt:lpstr>Unité 7 A </vt:lpstr>
      <vt:lpstr>Unité 7 A </vt:lpstr>
      <vt:lpstr>Unité 7 A </vt:lpstr>
      <vt:lpstr>Unité 7 A </vt:lpstr>
      <vt:lpstr>Unité 7 A 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Viviane Grebert</cp:lastModifiedBy>
  <cp:revision>15</cp:revision>
  <dcterms:created xsi:type="dcterms:W3CDTF">2011-12-10T20:55:53Z</dcterms:created>
  <dcterms:modified xsi:type="dcterms:W3CDTF">2011-12-10T21:01:04Z</dcterms:modified>
</cp:coreProperties>
</file>